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82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81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6861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dia met 2 afbeeldin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1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601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AF408B1-6555-C443-9689-5CE9D0422898}" type="datetimeFigureOut">
              <a:rPr lang="nl-NL" smtClean="0"/>
              <a:pPr/>
              <a:t>4-1-2015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6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tekststijl van het model te bewerken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3" y="174813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45691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827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56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809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270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44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036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413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39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B5D08-FF39-418F-852C-7B579ABDE01D}" type="datetimeFigureOut">
              <a:rPr lang="nl-NL" smtClean="0"/>
              <a:t>4-1-2015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587D9-0826-45FA-8290-5901BD1AFC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38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Tijdelijke aanduiding voor afbeelding 12" descr="Zorgdossier.jpg"/>
          <p:cNvPicPr>
            <a:picLocks noGrp="1" noChangeAspect="1"/>
          </p:cNvPicPr>
          <p:nvPr>
            <p:ph type="pic"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0" r="5140"/>
          <a:stretch>
            <a:fillRect/>
          </a:stretch>
        </p:blipFill>
        <p:spPr/>
      </p:pic>
      <p:pic>
        <p:nvPicPr>
          <p:cNvPr id="14" name="Tijdelijke aanduiding voor afbeelding 13" descr="Betrokkenheid.jpg"/>
          <p:cNvPicPr>
            <a:picLocks noGrp="1" noChangeAspect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2" r="6892"/>
          <a:stretch>
            <a:fillRect/>
          </a:stretch>
        </p:blipFill>
        <p:spPr/>
      </p:pic>
      <p:sp>
        <p:nvSpPr>
          <p:cNvPr id="16" name="Tekstvak 15"/>
          <p:cNvSpPr txBox="1"/>
          <p:nvPr/>
        </p:nvSpPr>
        <p:spPr>
          <a:xfrm>
            <a:off x="1036698" y="248652"/>
            <a:ext cx="1980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4000" b="1" dirty="0" smtClean="0">
                <a:solidFill>
                  <a:srgbClr val="FF0000"/>
                </a:solidFill>
              </a:rPr>
              <a:t>RISICO’S</a:t>
            </a:r>
            <a:endParaRPr lang="nl-NL" sz="4000" b="1" dirty="0">
              <a:solidFill>
                <a:srgbClr val="FF0000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362844" y="1192500"/>
            <a:ext cx="40949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nl-NL" sz="1600" dirty="0" smtClean="0">
                <a:solidFill>
                  <a:srgbClr val="FFFFFF"/>
                </a:solidFill>
              </a:rPr>
              <a:t>Beschikt de wijkverpleegkundige van nu over voldoende competenties t.a.v. het klinisch redeneren?</a:t>
            </a:r>
          </a:p>
          <a:p>
            <a:pPr marL="285750" indent="-285750">
              <a:buFont typeface="Wingdings" charset="2"/>
              <a:buChar char="Ø"/>
            </a:pPr>
            <a:endParaRPr lang="nl-NL" sz="1600" dirty="0">
              <a:solidFill>
                <a:srgbClr val="FFFFFF"/>
              </a:solidFill>
            </a:endParaRPr>
          </a:p>
          <a:p>
            <a:pPr marL="285750" indent="-285750">
              <a:buFont typeface="Wingdings" charset="2"/>
              <a:buChar char="Ø"/>
            </a:pPr>
            <a:r>
              <a:rPr lang="nl-NL" sz="1600" dirty="0" smtClean="0">
                <a:solidFill>
                  <a:srgbClr val="FFFFFF"/>
                </a:solidFill>
              </a:rPr>
              <a:t>Is de wijkverpleegkundige van nu zakelijk genoeg om cliënten met een zorgvraag teleur te stellen, door hen te wijzen op hun mogelijkheden t.a.v. zelfredzaamheid en mantelzorg?</a:t>
            </a:r>
            <a:endParaRPr lang="nl-NL" sz="1600" dirty="0"/>
          </a:p>
        </p:txBody>
      </p:sp>
      <p:pic>
        <p:nvPicPr>
          <p:cNvPr id="18" name="Afbeelding 17" descr="ZonM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8" y="4966909"/>
            <a:ext cx="4540561" cy="1550079"/>
          </a:xfrm>
          <a:prstGeom prst="rect">
            <a:avLst/>
          </a:prstGeom>
        </p:spPr>
      </p:pic>
      <p:sp>
        <p:nvSpPr>
          <p:cNvPr id="21" name="Tekstvak 20"/>
          <p:cNvSpPr txBox="1"/>
          <p:nvPr/>
        </p:nvSpPr>
        <p:spPr>
          <a:xfrm>
            <a:off x="4624389" y="4511192"/>
            <a:ext cx="4235450" cy="147732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nl-NL" b="1" u="sng" dirty="0" smtClean="0">
                <a:solidFill>
                  <a:schemeClr val="bg1"/>
                </a:solidFill>
              </a:rPr>
              <a:t>Zichtbare Schakel Fase II</a:t>
            </a:r>
          </a:p>
          <a:p>
            <a:r>
              <a:rPr lang="nl-NL" dirty="0" smtClean="0">
                <a:solidFill>
                  <a:srgbClr val="FFFFFF"/>
                </a:solidFill>
              </a:rPr>
              <a:t>Projectsubsidiëring ten gunste van deskundigheidsbevordering voor wijkverpleegkundigen t.a.v. indiceren en organiseren van zorg.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802438" y="248651"/>
            <a:ext cx="21557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FFFF"/>
                </a:solidFill>
              </a:rPr>
              <a:t>Geschoolde competenties t.a.v. </a:t>
            </a:r>
            <a:r>
              <a:rPr lang="nl-NL" sz="1200" dirty="0">
                <a:solidFill>
                  <a:srgbClr val="FFFFFF"/>
                </a:solidFill>
              </a:rPr>
              <a:t>r</a:t>
            </a:r>
            <a:r>
              <a:rPr lang="nl-NL" sz="1200" dirty="0" smtClean="0">
                <a:solidFill>
                  <a:srgbClr val="FFFFFF"/>
                </a:solidFill>
              </a:rPr>
              <a:t>apporteren, klinisch redeneren, anamnese-stelling en verpleegplan-opstelling blijven in de hedendaagse praktijk niet gewaarborgd.</a:t>
            </a:r>
            <a:endParaRPr lang="nl-NL" sz="1200" dirty="0">
              <a:solidFill>
                <a:srgbClr val="FFFFFF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4624389" y="2377441"/>
            <a:ext cx="2155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>
                <a:solidFill>
                  <a:srgbClr val="FFFFFF"/>
                </a:solidFill>
              </a:rPr>
              <a:t>Verpleegkundigen koesteren een grote mate van betrokkenheid t.a.v. de cliënten voor wie zij zorgdragen.</a:t>
            </a:r>
            <a:endParaRPr lang="nl-NL" sz="1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2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Diavoorstelling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Kantoorthema</vt:lpstr>
      <vt:lpstr>PowerPoint-presentatie</vt:lpstr>
    </vt:vector>
  </TitlesOfParts>
  <Company>Amarantis Onderwijsgroep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Anja Jacobs - Bakker</dc:creator>
  <cp:lastModifiedBy>Anja Jacobs - Bakker</cp:lastModifiedBy>
  <cp:revision>1</cp:revision>
  <dcterms:created xsi:type="dcterms:W3CDTF">2015-01-04T18:46:42Z</dcterms:created>
  <dcterms:modified xsi:type="dcterms:W3CDTF">2015-01-04T18:47:35Z</dcterms:modified>
</cp:coreProperties>
</file>